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53" y="2132856"/>
            <a:ext cx="4419600" cy="1021832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tx1">
                    <a:lumMod val="85000"/>
                  </a:schemeClr>
                </a:solidFill>
              </a:rPr>
              <a:t>Спортивный праздник в </a:t>
            </a:r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</a:rPr>
              <a:t>МБДОУ д/с – к/в № 3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4487416" cy="1351384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«Здоровые дети – в здоровой семье!»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828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525"/>
              </a:spcBef>
              <a:spcAft>
                <a:spcPts val="375"/>
              </a:spcAft>
            </a:pPr>
            <a:r>
              <a:rPr lang="ru-RU" sz="2800" u="sng" dirty="0">
                <a:latin typeface="Comic Sans MS" pitchFamily="66" charset="0"/>
                <a:ea typeface="Times New Roman"/>
                <a:cs typeface="Arial"/>
              </a:rPr>
              <a:t>Сценарий спортивного праздника в детском саду </a:t>
            </a:r>
            <a:r>
              <a:rPr lang="ru-RU" sz="2800" u="sng" dirty="0" smtClean="0">
                <a:latin typeface="Comic Sans MS" pitchFamily="66" charset="0"/>
                <a:ea typeface="Times New Roman"/>
                <a:cs typeface="Arial"/>
              </a:rPr>
              <a:t>«Здоровые дети – в здоровой семье!»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>
                  <a:lumMod val="85000"/>
                </a:schemeClr>
              </a:solidFill>
              <a:ea typeface="Times New Roman"/>
              <a:cs typeface="Arial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endParaRPr lang="ru-RU" sz="1800" b="1" dirty="0">
              <a:solidFill>
                <a:schemeClr val="tx1">
                  <a:lumMod val="85000"/>
                </a:schemeClr>
              </a:solidFill>
              <a:ea typeface="Times New Roman"/>
              <a:cs typeface="Arial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Цели: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1. Привлечь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детей и их родителей к занятиям физической культурой и спортом. </a:t>
            </a:r>
            <a:endParaRPr lang="ru-RU" sz="2000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Times New Roman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Times New Roman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2. Доставить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детям и родителям удовольствие от совместных занятий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физкультурой. 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Times New Roman"/>
              <a:cs typeface="Aria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3. Способствовать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развитию положительных эмоций, чувства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взаимопомощи.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4. Пропагандировать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Times New Roman"/>
                <a:cs typeface="Arial"/>
              </a:rPr>
              <a:t>значение физической культуры как средства достижения физической красоты, силы, ловкости и выносливости.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1600" b="1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Ведущая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</a:t>
            </a:r>
            <a:r>
              <a:rPr lang="ru-RU" sz="16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физинструктор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):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Всем добрый день! Мы рады приветствовать вас в стенах нашего детского сада.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Семья – это не просто слово. Это тёплая улыбка мамы, добрые руки отца и весёлый смех детей. Это то место, где нас любят и ждут. Чем крепче семья, тем могущественнее государство. Семейные традиции существовали всегда, и мы очень рады, что вы пришли на наш спортивный праздник. 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Вести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наши соревнования буду я. А помогать в проведении нашего праздника мне будет юный </a:t>
            </a:r>
            <a:r>
              <a:rPr lang="ru-RU" sz="16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, прошу любить и жаловать (под весёлую музыку вбегает </a:t>
            </a:r>
            <a:r>
              <a:rPr lang="ru-RU" sz="16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).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Вед: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Скажи, </a:t>
            </a:r>
            <a:r>
              <a:rPr lang="ru-RU" sz="16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, а с чего у тебя начинается утро?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 Конечно же, с утренней гимнастики.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 Молодец, </a:t>
            </a:r>
            <a:r>
              <a:rPr lang="ru-RU" sz="16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, ты правильно начинаешь свой день, вот и сейчас я предлагаю нашим участникам начать праздник с разминки. Ты мне поможешь?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Да, с удовольствием!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Дети берут флажки и выполняют построение в три шеренги (под марш), а затем под весёлую музыку по показу </a:t>
            </a:r>
            <a:r>
              <a:rPr lang="ru-RU" sz="1600" i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Спортика</a:t>
            </a: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и </a:t>
            </a:r>
            <a:r>
              <a:rPr lang="ru-RU" sz="1600" i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физинструктора</a:t>
            </a: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выполняют разминку по тексту</a:t>
            </a:r>
            <a:r>
              <a:rPr lang="ru-RU" sz="1600" i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Arial"/>
              </a:rPr>
              <a:t>.</a:t>
            </a:r>
            <a:endParaRPr lang="ru-RU" sz="1600" dirty="0"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2602632" cy="612068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Ведущая: 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Из росточка-семечка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Выросло дерево,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Стройное, красивое,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Всем вокруг на диво!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Будем весело шагать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Как деревья подрастать!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(дети свободно шагают по залу)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А теперь широким шагом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Побежали друг за другом!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(чередование ходьбы и бега) 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Много листьев разных,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Желтых и зеленых -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Соберем листочки, 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Встанем все в кружочки!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(дети берут ленты)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Руки вверх мы поднимаем,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Как деревья подрастаем.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(поднимаем и опускаем руки)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Дует ветер с севера, 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Закачалось дерево!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(дети качают руками над головой)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1695450" algn="l"/>
              </a:tabLst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Побежали наши ножки	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По дорожке, по дорожке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(дети свободно бегают)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Будем весело </a:t>
            </a:r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играть,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ожки </a:t>
            </a:r>
            <a:r>
              <a:rPr lang="ru-RU" sz="12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выше поднимать</a:t>
            </a:r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!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3074" name="Picture 2" descr="D:\Инна документы\фото утренники\Здоровые дети-в здоровой семье\IMG_0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42" y="188640"/>
            <a:ext cx="2779776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нна документы\фото утренники\Здоровые дети-в здоровой семье\IMG_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30" y="2348880"/>
            <a:ext cx="2779776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нна документы\фото утренники\Здоровые дети-в здоровой семье\IMG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779776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1"/>
            <a:ext cx="4038600" cy="3168352"/>
          </a:xfrm>
        </p:spPr>
        <p:txBody>
          <a:bodyPr/>
          <a:lstStyle/>
          <a:p>
            <a:pPr marL="0" indent="0">
              <a:buNone/>
            </a:pP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Ведущая: Здорово это у вас получилось! Мне понравилось! А теперь </a:t>
            </a:r>
            <a:r>
              <a:rPr lang="ru-RU" sz="1400" b="1" spc="50" dirty="0" err="1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Спортик</a:t>
            </a: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 хочет с вами поиграть.</a:t>
            </a: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  <a:t/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</a:b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 </a:t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b="1" spc="50" dirty="0" err="1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Спортик</a:t>
            </a: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: </a:t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Из спортивной жизни всей</a:t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Обожаю я футбол!</a:t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Мне бы мячик, да в ворота</a:t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Мячик мне забить охота!</a:t>
            </a:r>
            <a:r>
              <a:rPr lang="ru-RU" sz="1400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/>
            </a:r>
            <a:br>
              <a:rPr lang="ru-RU" sz="1400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</a:br>
            <a:r>
              <a:rPr lang="ru-RU" sz="1400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  <a:t> </a:t>
            </a:r>
            <a:br>
              <a:rPr lang="ru-RU" sz="1400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</a:br>
            <a:r>
              <a:rPr lang="ru-RU" sz="1400" b="1" u="sng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  <a:t>Игра «Попади в ворота»</a:t>
            </a: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  <a:t/>
            </a:r>
            <a:b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Calibri"/>
                <a:cs typeface="Aharoni" pitchFamily="2" charset="-79"/>
              </a:rPr>
            </a:br>
            <a:endParaRPr lang="ru-RU" sz="1400" b="1" u="sng" spc="50" dirty="0" smtClean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ea typeface="Calibri"/>
              <a:cs typeface="Aharoni" pitchFamily="2" charset="-79"/>
            </a:endParaRPr>
          </a:p>
          <a:p>
            <a:pPr marL="0" indent="0">
              <a:buNone/>
            </a:pPr>
            <a:r>
              <a:rPr lang="ru-RU" sz="1400" b="1" u="sng" spc="5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Эстафета </a:t>
            </a:r>
            <a:r>
              <a:rPr lang="ru-RU" sz="1400" b="1" u="sng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на мячах «хип - хоп» </a:t>
            </a:r>
            <a:r>
              <a:rPr lang="ru-RU" sz="1400" b="1" spc="5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Times New Roman"/>
                <a:cs typeface="Aharoni" pitchFamily="2" charset="-79"/>
              </a:rPr>
              <a:t>(выполняется совместно с родителями).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Инна документы\фото утренники\Здоровые дети-в здоровой семье\IMG_0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8179"/>
            <a:ext cx="2362810" cy="31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Инна документы\фото утренники\Здоровые дети-в здоровой семье\IMG_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97" y="3356992"/>
            <a:ext cx="2223821" cy="2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Инна документы\фото утренники\Здоровые дети-в здоровой семье\IMG_0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779776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Инна документы\фото утренники\Здоровые дети-в здоровой семье\IMG_0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965094" cy="22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Инна документы\фото утренники\Здоровые дети-в здоровой семье\IMG_0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223821" cy="2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324036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Кто здесь смелый,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Кто здесь ловкий,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Выходи смелее в круг!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u="sng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Игра «Самый меткий»</a:t>
            </a:r>
            <a:r>
              <a:rPr lang="ru-RU" sz="1400" b="1" u="sng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(метание мешочков на расстоянии 2 м)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Игра «Попади в кольцо» 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(метание мячей в кольцо)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 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Полоса препятствий «Доберись до флажка» 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Calibri"/>
                <a:cs typeface="Arial"/>
              </a:rPr>
              <a:t>(с использованием дуг и кеглей)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D:\Инна документы\фото утренники\Здоровые дети-в здоровой семье\IMG_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150413" cy="23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Инна документы\фото утренники\Здоровые дети-в здоровой семье\IMG_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2362810" cy="31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Инна документы\фото утренники\Здоровые дети-в здоровой семье\IMG_0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6449"/>
            <a:ext cx="2362810" cy="31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1728191"/>
          </a:xfrm>
        </p:spPr>
        <p:txBody>
          <a:bodyPr>
            <a:normAutofit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 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Молодцы!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А теперь друзья, вперёд, 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Нас новое заданье ждёт!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Конкурс </a:t>
            </a:r>
            <a:r>
              <a:rPr lang="ru-RU" sz="1400" b="1" i="1" u="sng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«Перетягивание каната» </a:t>
            </a:r>
            <a:r>
              <a:rPr lang="ru-RU" sz="1400" i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(выполняется совместно с родителями).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005064"/>
            <a:ext cx="4038600" cy="2232248"/>
          </a:xfrm>
        </p:spPr>
        <p:txBody>
          <a:bodyPr>
            <a:normAutofit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Ведущая: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Молодцы, ребята, со всеми заданиями справились. </a:t>
            </a:r>
            <a:r>
              <a:rPr lang="ru-RU" sz="14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Спотрик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, тебе понравился наш праздник?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 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</a:t>
            </a: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Очень понравился! Но мне пора бежать – меня ждут другие дети.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Ведущая: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 Дети, давайте попрощаемся со </a:t>
            </a:r>
            <a:r>
              <a:rPr lang="ru-RU" sz="1400" dirty="0" err="1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Спортиком</a:t>
            </a:r>
            <a:r>
              <a:rPr lang="ru-RU" sz="1400" dirty="0">
                <a:solidFill>
                  <a:schemeClr val="tx1"/>
                </a:solidFill>
                <a:latin typeface="Comic Sans MS" pitchFamily="66" charset="0"/>
                <a:ea typeface="Times New Roman"/>
                <a:cs typeface="Arial"/>
              </a:rPr>
              <a:t>. Наш праздник подходит к концу. Будьте здоровы!</a:t>
            </a:r>
            <a:endParaRPr lang="ru-RU" sz="14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D:\Инна документы\фото утренники\Здоровые дети-в здоровой семье\IMG_0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150413" cy="23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нна документы\фото утренники\Здоровые дети-в здоровой семье\IMG_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150413" cy="23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Инна документы\фото утренники\Здоровые дети-в здоровой семье\IMG_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12736" cy="51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детских рисунков на тему: «Здоровые дети – в здоровой семье!»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</TotalTime>
  <Words>369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Спортивный праздник в МБДОУ д/с – к/в № 3</vt:lpstr>
      <vt:lpstr>Сценарий спортивного праздника в детском саду «Здоровые дети – в здоровой семье!»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детских рисунков на тему: «Здоровые дети – в здоровой семье!»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в МБДОУ д/с – к/в № 3</dc:title>
  <dc:creator>Администратор</dc:creator>
  <cp:lastModifiedBy>DNA7 X64</cp:lastModifiedBy>
  <cp:revision>16</cp:revision>
  <dcterms:created xsi:type="dcterms:W3CDTF">2013-08-28T09:55:18Z</dcterms:created>
  <dcterms:modified xsi:type="dcterms:W3CDTF">2013-08-28T11:07:43Z</dcterms:modified>
</cp:coreProperties>
</file>