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2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35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4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79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5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6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4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2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2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6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3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1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5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7A4B7-17A5-47B5-9C4A-9A16F85A6FA9}" type="datetimeFigureOut">
              <a:rPr lang="ru-RU" smtClean="0"/>
              <a:t>05.11.2016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9EB083-123E-4F07-B172-B77B842B0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7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Приключение Колобка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проведения открытого просмотра НОД с использованием ИКТ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49" y="475138"/>
            <a:ext cx="2664000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73" y="1668417"/>
            <a:ext cx="4222210" cy="3636000"/>
          </a:xfrm>
        </p:spPr>
      </p:pic>
    </p:spTree>
    <p:extLst>
      <p:ext uri="{BB962C8B-B14F-4D97-AF65-F5344CB8AC3E}">
        <p14:creationId xmlns:p14="http://schemas.microsoft.com/office/powerpoint/2010/main" val="380088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44" y="1474336"/>
            <a:ext cx="5978824" cy="3960000"/>
          </a:xfrm>
        </p:spPr>
      </p:pic>
    </p:spTree>
    <p:extLst>
      <p:ext uri="{BB962C8B-B14F-4D97-AF65-F5344CB8AC3E}">
        <p14:creationId xmlns:p14="http://schemas.microsoft.com/office/powerpoint/2010/main" val="410233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68" y="1673203"/>
            <a:ext cx="3439288" cy="3852000"/>
          </a:xfrm>
        </p:spPr>
      </p:pic>
    </p:spTree>
    <p:extLst>
      <p:ext uri="{BB962C8B-B14F-4D97-AF65-F5344CB8AC3E}">
        <p14:creationId xmlns:p14="http://schemas.microsoft.com/office/powerpoint/2010/main" val="285702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29" y="1505680"/>
            <a:ext cx="3835675" cy="3881437"/>
          </a:xfrm>
        </p:spPr>
      </p:pic>
    </p:spTree>
    <p:extLst>
      <p:ext uri="{BB962C8B-B14F-4D97-AF65-F5344CB8AC3E}">
        <p14:creationId xmlns:p14="http://schemas.microsoft.com/office/powerpoint/2010/main" val="36970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59" y="1394469"/>
            <a:ext cx="3954980" cy="3881437"/>
          </a:xfrm>
        </p:spPr>
      </p:pic>
    </p:spTree>
    <p:extLst>
      <p:ext uri="{BB962C8B-B14F-4D97-AF65-F5344CB8AC3E}">
        <p14:creationId xmlns:p14="http://schemas.microsoft.com/office/powerpoint/2010/main" val="73276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8" y="1332685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83650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94" y="1332686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04122967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11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Приключение Колобка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Приключение Колобка </dc:title>
  <dc:creator>microsoft</dc:creator>
  <cp:lastModifiedBy>microsoft</cp:lastModifiedBy>
  <cp:revision>5</cp:revision>
  <dcterms:created xsi:type="dcterms:W3CDTF">2016-11-05T19:15:40Z</dcterms:created>
  <dcterms:modified xsi:type="dcterms:W3CDTF">2016-11-05T19:28:00Z</dcterms:modified>
</cp:coreProperties>
</file>