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58" r:id="rId5"/>
    <p:sldId id="271" r:id="rId6"/>
    <p:sldId id="270" r:id="rId7"/>
    <p:sldId id="269" r:id="rId8"/>
    <p:sldId id="261" r:id="rId9"/>
    <p:sldId id="260" r:id="rId10"/>
    <p:sldId id="268" r:id="rId11"/>
    <p:sldId id="26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8000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3" autoAdjust="0"/>
  </p:normalViewPr>
  <p:slideViewPr>
    <p:cSldViewPr>
      <p:cViewPr>
        <p:scale>
          <a:sx n="100" d="100"/>
          <a:sy n="100" d="100"/>
        </p:scale>
        <p:origin x="-504" y="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4C87E-8AEF-46D9-ABBD-1A9B137AB5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76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7D8A3-D301-423E-B431-DC2A5D475A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48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C09BD-3D1F-4777-91A2-D2F23F2E10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937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67F8C-7087-4013-A747-67091EC087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023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5E2A8-71B3-4A6B-96C3-E6D45A6556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016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29DC5-4655-4B2E-8B02-BAF795380D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24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0E427-5E22-4AC0-8786-7F03D199A1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286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BBC3-9AB0-422C-909E-71BCA22A9D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541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57471-5FAD-4F35-AE78-09B1E927B2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869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EB669-C307-43BF-86E7-A4824A46D0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783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A6D0-2A87-47BE-BBA2-22229BA265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15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892304-AA27-4BEE-8CA5-4ED290BCAD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3666052703672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7772400" y="2895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52" name="WordArt 16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41529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53" name="Picture 19" descr="https://100cards.ru/images/stories/23-fevralya/s-dnem-zo/str-1/otkrytki-s-dnem-zashitnika-otechestva-7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7638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667000"/>
            <a:ext cx="5257800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733800" y="838200"/>
            <a:ext cx="5029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b="1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9525" y="187404"/>
            <a:ext cx="7848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Правильное духовное воспитание, лучшее наследие страны.</a:t>
            </a:r>
            <a:endParaRPr lang="ru-RU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C:\Users\i\Desktop\23 февраля\IMG-20190207-WA0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572000"/>
            <a:ext cx="29019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C:\Users\i\Desktop\23 февраля\IMG-20190207-WA00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27432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Users\i\Desktop\23 февраля\IMG-20190207-WA001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36512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3200400" y="14478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i="1"/>
              <a:t>Вечный огонь руками воспитанников.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152400"/>
            <a:ext cx="8458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Работа педагогов подготовительной группы по военно-патриотическому воспитанию дошкольников.</a:t>
            </a:r>
            <a:endParaRPr lang="ru-RU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14288"/>
            <a:ext cx="9137650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i\Desktop\23 февраля\SAM_39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100" y="4419600"/>
            <a:ext cx="32432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i\Desktop\23 февраля\SAM_39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1219200"/>
            <a:ext cx="41148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7000" y="37979"/>
            <a:ext cx="5715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Праздник </a:t>
            </a:r>
          </a:p>
          <a:p>
            <a:pPr algn="ctr">
              <a:defRPr/>
            </a:pP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«День защитника Отечества»!</a:t>
            </a:r>
          </a:p>
        </p:txBody>
      </p:sp>
      <p:sp>
        <p:nvSpPr>
          <p:cNvPr id="3078" name="TextBox 2"/>
          <p:cNvSpPr txBox="1">
            <a:spLocks noChangeArrowheads="1"/>
          </p:cNvSpPr>
          <p:nvPr/>
        </p:nvSpPr>
        <p:spPr bwMode="auto">
          <a:xfrm>
            <a:off x="2867025" y="4241800"/>
            <a:ext cx="28575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От всей души мы поздравляем</a:t>
            </a:r>
            <a:r>
              <a:rPr lang="ru-RU" altLang="ru-RU" sz="1600" b="1">
                <a:solidFill>
                  <a:srgbClr val="FF0000"/>
                </a:solidFill>
              </a:rPr>
              <a:t/>
            </a:r>
            <a:br>
              <a:rPr lang="ru-RU" altLang="ru-RU" sz="1600" b="1">
                <a:solidFill>
                  <a:srgbClr val="FF0000"/>
                </a:solidFill>
              </a:rPr>
            </a:b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Вас с Двадцать третьим февраля!</a:t>
            </a:r>
            <a:r>
              <a:rPr lang="ru-RU" altLang="ru-RU" sz="1600" b="1">
                <a:solidFill>
                  <a:srgbClr val="FF0000"/>
                </a:solidFill>
              </a:rPr>
              <a:t/>
            </a:r>
            <a:br>
              <a:rPr lang="ru-RU" altLang="ru-RU" sz="1600" b="1">
                <a:solidFill>
                  <a:srgbClr val="FF0000"/>
                </a:solidFill>
              </a:rPr>
            </a:b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И в День защитника желаем</a:t>
            </a:r>
            <a:r>
              <a:rPr lang="ru-RU" altLang="ru-RU" sz="1600" b="1">
                <a:solidFill>
                  <a:srgbClr val="FF0000"/>
                </a:solidFill>
              </a:rPr>
              <a:t/>
            </a:r>
            <a:br>
              <a:rPr lang="ru-RU" altLang="ru-RU" sz="1600" b="1">
                <a:solidFill>
                  <a:srgbClr val="FF0000"/>
                </a:solidFill>
              </a:rPr>
            </a:b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Быть гордостью страны всегда.</a:t>
            </a:r>
            <a:r>
              <a:rPr lang="ru-RU" altLang="ru-RU" sz="1600" b="1">
                <a:solidFill>
                  <a:srgbClr val="FF0000"/>
                </a:solidFill>
              </a:rPr>
              <a:t/>
            </a:r>
            <a:br>
              <a:rPr lang="ru-RU" altLang="ru-RU" sz="1600" b="1">
                <a:solidFill>
                  <a:srgbClr val="FF0000"/>
                </a:solidFill>
              </a:rPr>
            </a:br>
            <a:r>
              <a:rPr lang="ru-RU" altLang="ru-RU" sz="1800"/>
              <a:t/>
            </a:r>
            <a:br>
              <a:rPr lang="ru-RU" altLang="ru-RU" sz="1800"/>
            </a:b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IMG-20190311-WA00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IMG-20190311-WA00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2857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IMG-20190311-WA002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3276600" y="3124200"/>
            <a:ext cx="571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FF0000"/>
                </a:solidFill>
              </a:rPr>
              <a:t>Самая лучшая сноровка- строевая подготовка.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6400" y="0"/>
            <a:ext cx="7315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Даже наши малыши, в военной форме хороши.</a:t>
            </a:r>
            <a:endParaRPr lang="ru-RU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C:\Users\i\Desktop\23 февраля\SAM_39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3124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C:\Users\i\Desktop\23 февраля\SAM_39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248150"/>
            <a:ext cx="368458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124200" y="2719388"/>
            <a:ext cx="2895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Хоть еще я не пилот.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Но летит мой самолет!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Крылья держит прямо,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  <a:t>Пусть гордится мама!</a:t>
            </a:r>
            <a:br>
              <a:rPr lang="ru-RU" altLang="ru-RU" sz="1600" b="1">
                <a:solidFill>
                  <a:srgbClr val="FF0000"/>
                </a:solidFill>
                <a:latin typeface="verdana" pitchFamily="34" charset="0"/>
              </a:rPr>
            </a:br>
            <a:endParaRPr lang="ru-RU" altLang="ru-RU" sz="16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032301"/>
            <a:ext cx="6858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Праздник посетила - «Молодая авиация»!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i\Desktop\23 февраля\SAM_39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4831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C:\Users\i\Desktop\23 февраля\SAM_39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2257425"/>
            <a:ext cx="360521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5000" y="152400"/>
            <a:ext cx="657333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Дети подготовительной группы с танцем </a:t>
            </a:r>
          </a:p>
          <a:p>
            <a:pPr algn="ctr">
              <a:defRPr/>
            </a:pP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«А закаты алые…»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-4763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647800" y="5638800"/>
            <a:ext cx="43967400" cy="293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C:\Users\i\Desktop\23 февраля\SAM_39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430338"/>
            <a:ext cx="30702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7824" y="478572"/>
            <a:ext cx="739140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И ни один военно-патриотический</a:t>
            </a:r>
            <a:r>
              <a:rPr lang="ru-RU" sz="2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 праздник, </a:t>
            </a: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не может обойтись без пограничников.</a:t>
            </a:r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3352800" y="3276600"/>
            <a:ext cx="5724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-apple-system"/>
              </a:rPr>
              <a:t>От восхода до заката, не тревожа тишину,</a:t>
            </a:r>
            <a:br>
              <a:rPr lang="ru-RU" altLang="ru-RU" sz="1600" b="1">
                <a:solidFill>
                  <a:srgbClr val="FF0000"/>
                </a:solidFill>
                <a:latin typeface="-apple-system"/>
              </a:rPr>
            </a:br>
            <a:r>
              <a:rPr lang="ru-RU" altLang="ru-RU" sz="1600" b="1">
                <a:solidFill>
                  <a:srgbClr val="FF0000"/>
                </a:solidFill>
                <a:latin typeface="-apple-system"/>
              </a:rPr>
              <a:t>В свой дозор идут солдаты, охраняя всю страну.</a:t>
            </a:r>
            <a:br>
              <a:rPr lang="ru-RU" altLang="ru-RU" sz="1600" b="1">
                <a:solidFill>
                  <a:srgbClr val="FF0000"/>
                </a:solidFill>
                <a:latin typeface="-apple-system"/>
              </a:rPr>
            </a:br>
            <a:r>
              <a:rPr lang="ru-RU" altLang="ru-RU" sz="1600" b="1">
                <a:solidFill>
                  <a:srgbClr val="FF0000"/>
                </a:solidFill>
                <a:latin typeface="-apple-system"/>
              </a:rPr>
              <a:t>От заставы до заставы ни дороги, ни пути,</a:t>
            </a:r>
            <a:br>
              <a:rPr lang="ru-RU" altLang="ru-RU" sz="1600" b="1">
                <a:solidFill>
                  <a:srgbClr val="FF0000"/>
                </a:solidFill>
                <a:latin typeface="-apple-system"/>
              </a:rPr>
            </a:br>
            <a:r>
              <a:rPr lang="ru-RU" altLang="ru-RU" sz="1600" b="1">
                <a:solidFill>
                  <a:srgbClr val="FF0000"/>
                </a:solidFill>
                <a:latin typeface="-apple-system"/>
              </a:rPr>
              <a:t>На рубеж не ради славы пограничнику идти!</a:t>
            </a:r>
            <a:endParaRPr lang="ru-RU" altLang="ru-RU" sz="1800" b="1">
              <a:solidFill>
                <a:srgbClr val="FF0000"/>
              </a:solidFill>
            </a:endParaRPr>
          </a:p>
        </p:txBody>
      </p:sp>
      <p:pic>
        <p:nvPicPr>
          <p:cNvPr id="7175" name="Picture 8" descr="IMG-20190311-WA00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IMG-20190311-WA00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-4763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i\Desktop\23 февраля\SAM_39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3130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C:\Users\i\Desktop\23 февраля\SAM_39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305276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:\Users\i\Desktop\23 февраля\SAM_395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901950"/>
            <a:ext cx="29051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676400" y="93015"/>
            <a:ext cx="701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Солдат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бьет врага в поле, а моряк — в море.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i\Desktop\23 февраля\IMG_20190222_1111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3909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i\Desktop\23 февраля\IMG_20190222_1112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238625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8475" y="194101"/>
            <a:ext cx="85344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Возложение цветов к вечному огню, в парке </a:t>
            </a:r>
          </a:p>
          <a:p>
            <a:pPr algn="ctr">
              <a:defRPr/>
            </a:pPr>
            <a:r>
              <a:rPr lang="ru-RU" alt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«30-летия Победы»!</a:t>
            </a:r>
            <a:endParaRPr lang="ru-RU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g4.goodfon.ru/original/3537x2601/d/ef/eto-prazdnik-krasnyi-den-kalendaria-23-fevralia-muzhiki-ot-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14288"/>
            <a:ext cx="9137650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i\Desktop\23 февраля\IMG_20190222_1112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200525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C:\Users\i\Desktop\23 февраля\IMG_20190222_11133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3098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2899" y="304800"/>
            <a:ext cx="731520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Помним и чтим, память о воинах ВОВ.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138</Words>
  <Application>Microsoft Office PowerPoint</Application>
  <PresentationFormat>Экран (4:3)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-apple-system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ПК</dc:creator>
  <cp:lastModifiedBy>_4</cp:lastModifiedBy>
  <cp:revision>16</cp:revision>
  <cp:lastPrinted>1601-01-01T00:00:00Z</cp:lastPrinted>
  <dcterms:created xsi:type="dcterms:W3CDTF">2018-11-26T13:23:28Z</dcterms:created>
  <dcterms:modified xsi:type="dcterms:W3CDTF">2019-03-12T08:31:15Z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